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04" r:id="rId3"/>
    <p:sldId id="313" r:id="rId4"/>
    <p:sldId id="306" r:id="rId5"/>
    <p:sldId id="307" r:id="rId6"/>
    <p:sldId id="308" r:id="rId7"/>
    <p:sldId id="309" r:id="rId8"/>
    <p:sldId id="310" r:id="rId9"/>
    <p:sldId id="291" r:id="rId10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4139"/>
    <a:srgbClr val="516E8F"/>
    <a:srgbClr val="2F5597"/>
    <a:srgbClr val="203864"/>
    <a:srgbClr val="2B3F1A"/>
    <a:srgbClr val="1B2D10"/>
    <a:srgbClr val="698C3C"/>
    <a:srgbClr val="2F441C"/>
    <a:srgbClr val="51C9ED"/>
    <a:srgbClr val="764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62"/>
  </p:normalViewPr>
  <p:slideViewPr>
    <p:cSldViewPr snapToGrid="0" snapToObjects="1">
      <p:cViewPr varScale="1">
        <p:scale>
          <a:sx n="104" d="100"/>
          <a:sy n="104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56C9F-3CDB-944E-902F-C0388C09D7A0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7F5A4-B331-024E-B164-7CD424376769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9385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F5A4-B331-024E-B164-7CD424376769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8668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69DC-967C-3C46-82A9-8996132B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99D2F-7237-CD4A-853A-8F3546B4B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93025-E398-9D4A-BB44-BA6899F1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AEA94-DB5E-5147-9150-EF060622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CABEE-AE7F-BF4A-8B42-31321A8F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9481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4E97-9596-B742-BB9C-46CFD05E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F1DA1-A82A-2347-98D0-6D8AEB1F4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6C25-2AF1-2B42-98FB-1FB60757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98115-2619-6549-B3E3-4F86B538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3D37E-933E-3747-8B4F-23EF8B91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3585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6F9A0-4AC3-A04A-BC27-B41325609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D4C56-C540-BF43-B6B4-FAAC81AC6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216F5-8ED3-FA46-80A5-5940C162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B9306-1C79-9747-BEA6-9B180DAD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BFA5C-2791-B74C-B39D-96B98699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7838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535C-BC1B-EA4F-92FB-BAF2D3E6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94E4C-A043-884A-845C-4AB9763B4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5BB2B-D3C7-B542-BF11-5A7477DB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3728-D28D-2F44-BB4F-E711DC6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A79D-29B6-DA40-8844-626910E9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1562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1805-0C16-434B-BF6B-2FA6591A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46B9C-A3A5-D346-A77B-788AC528F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3E48D-6040-1247-9E23-CC9370B8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974E2-4CC3-9845-A138-F15DFE19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1E54D-CC81-944E-BB8A-6B757970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5544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B30A-74EB-DC42-BB62-A2D8C2E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EC950-4509-8F43-B37B-80C8CE9EA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508E6-8651-D048-9E9F-871F5A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C6BC-2884-1748-A1C2-231E5D4E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BB877-B5EE-7F4E-A7FE-5D8B68AA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C55A2-C029-814E-8B68-92351802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7727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727A-3AC8-FF4F-8343-5A00AB0A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1D236-8D44-544F-9CF0-25DF7D08B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F0778-FAB3-B340-A346-9C7895BD3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AC62D-A44D-FA45-B4E9-A6F140AD9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3821C-86C4-314A-A651-B6B8F81CC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A618F-C487-9F4B-A56A-1E761CCC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9A9DC-001C-0A48-BF53-94EDA4AAF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3575E-CAC5-424E-87F8-1A9EF422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3131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B838-00B9-8C44-AD2F-57C13BA6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45DF1-DFAA-454D-9F18-B2955ED9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87432-F65D-054C-9414-569BF81C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80E04-9D74-6041-B869-056BF9F6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5767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6E51B-F235-4A4E-8A9E-09B0680A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DA719-D443-F44E-BDBE-539384BE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B205D-07C4-1243-BD6F-4E54E035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0020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47F7-B30D-F849-8909-79738CA4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04B1A-B315-BF4C-A715-1DF442A8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0DE53-62D7-3048-9421-37A9473CB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FF169-D139-B747-B75E-D07DC4258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4C6F6-F609-8446-9820-F3A8E73E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A1FEB-0441-974B-A7B7-C395E28B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8525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2DE2-43EF-6941-AF40-FD92A5DF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AF708-4E01-6349-A507-F05945C94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2FC59-BAAD-8D40-BFDE-A81C6433F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2E1D3-C900-6149-A484-BF8B0B70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EEBF1-85DA-1D49-88C4-A3E5154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40198-C9CF-C542-9A75-4EA1D008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9299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E1D01-4344-8941-90CD-64AB3F03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A77E7-D1C3-5940-A4D8-E374E1565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0F2F-09FE-5C42-9179-D7D3A7C76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7F88E-90A3-A447-8015-E42460811FAD}" type="datetimeFigureOut">
              <a:rPr lang="en-AT" smtClean="0"/>
              <a:t>28.02.21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E5E7D-9047-8F43-BBD5-533F757CD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34EE-48E9-C24F-ADD4-41FF39335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733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8472-EC3C-2E40-AB3B-2769C9A55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2050" name="Picture 2" descr="Image result for memoarrr">
            <a:extLst>
              <a:ext uri="{FF2B5EF4-FFF2-40B4-BE49-F238E27FC236}">
                <a16:creationId xmlns:a16="http://schemas.microsoft.com/office/drawing/2014/main" id="{37EDC1DD-7E95-C84C-B22B-755357928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D7C9B4-646B-9C4F-80DD-308164E826C8}"/>
              </a:ext>
            </a:extLst>
          </p:cNvPr>
          <p:cNvSpPr txBox="1"/>
          <p:nvPr/>
        </p:nvSpPr>
        <p:spPr>
          <a:xfrm>
            <a:off x="94129" y="5553635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Mark</a:t>
            </a:r>
          </a:p>
          <a:p>
            <a:r>
              <a:rPr lang="en-AT" dirty="0"/>
              <a:t>Cosmin</a:t>
            </a:r>
          </a:p>
          <a:p>
            <a:r>
              <a:rPr lang="en-AT" dirty="0"/>
              <a:t>Mart</a:t>
            </a:r>
          </a:p>
          <a:p>
            <a:r>
              <a:rPr lang="en-AT" dirty="0"/>
              <a:t>Clemens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D559C-981F-7447-B1D1-021CDF5326AA}"/>
              </a:ext>
            </a:extLst>
          </p:cNvPr>
          <p:cNvSpPr/>
          <p:nvPr/>
        </p:nvSpPr>
        <p:spPr>
          <a:xfrm>
            <a:off x="3706368" y="4895787"/>
            <a:ext cx="5029200" cy="138924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b="1" dirty="0"/>
              <a:t>4-Week Plan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B53488-3C6C-4340-BC06-BE0BA92B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051">
            <a:off x="3661851" y="739801"/>
            <a:ext cx="1269162" cy="126916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4778751-D043-404C-9179-6139D6A7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66" y="572966"/>
            <a:ext cx="1270800" cy="127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FF4DECC-735D-1945-92F7-A39335E03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159" y="601731"/>
            <a:ext cx="1270800" cy="127080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B8E9B88-4B91-4E48-9144-F1D96A4C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8307">
            <a:off x="5765200" y="626196"/>
            <a:ext cx="1270800" cy="127080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BA2BF-915A-D347-8034-9AC95973ACC4}"/>
              </a:ext>
            </a:extLst>
          </p:cNvPr>
          <p:cNvSpPr txBox="1"/>
          <p:nvPr/>
        </p:nvSpPr>
        <p:spPr>
          <a:xfrm>
            <a:off x="10718033" y="6342263"/>
            <a:ext cx="13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01.03.2021</a:t>
            </a:r>
          </a:p>
        </p:txBody>
      </p:sp>
    </p:spTree>
    <p:extLst>
      <p:ext uri="{BB962C8B-B14F-4D97-AF65-F5344CB8AC3E}">
        <p14:creationId xmlns:p14="http://schemas.microsoft.com/office/powerpoint/2010/main" val="99946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Same-side Corner of Rectangle 11">
            <a:extLst>
              <a:ext uri="{FF2B5EF4-FFF2-40B4-BE49-F238E27FC236}">
                <a16:creationId xmlns:a16="http://schemas.microsoft.com/office/drawing/2014/main" id="{8F4FFC6B-18E4-464A-A061-4B30063BC383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1" name="Snip Same-side Corner of Rectangle 10">
            <a:extLst>
              <a:ext uri="{FF2B5EF4-FFF2-40B4-BE49-F238E27FC236}">
                <a16:creationId xmlns:a16="http://schemas.microsoft.com/office/drawing/2014/main" id="{A50568B2-1E32-DF45-B3A5-8689E36F6297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3" name="Snip Same-side Corner of Rectangle 2">
            <a:extLst>
              <a:ext uri="{FF2B5EF4-FFF2-40B4-BE49-F238E27FC236}">
                <a16:creationId xmlns:a16="http://schemas.microsoft.com/office/drawing/2014/main" id="{A93D2B25-D8E3-E246-827C-4EEC72BAB01B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1C002-CEF3-424A-8409-D5427CCC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b="1" dirty="0"/>
              <a:t>What we got so far…</a:t>
            </a:r>
            <a:endParaRPr lang="en-A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4C0045-09B0-A34F-894E-65E7F1A1F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70A717-744A-4846-BA68-11E7F13AB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/>
          <a:lstStyle/>
          <a:p>
            <a:r>
              <a:rPr lang="en-AT" sz="2000" b="1" dirty="0">
                <a:solidFill>
                  <a:schemeClr val="bg1"/>
                </a:solidFill>
              </a:rPr>
              <a:t> </a:t>
            </a:r>
            <a:r>
              <a:rPr lang="en-AT" b="1" dirty="0">
                <a:solidFill>
                  <a:schemeClr val="bg1"/>
                </a:solidFill>
              </a:rPr>
              <a:t>–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C023DBBC-09E4-9144-B3AB-E494774A02F6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First draft of UI 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Parts of the game logic</a:t>
            </a:r>
          </a:p>
          <a:p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0F273FE-AED0-1747-801C-A29A240952E5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CDB3ADE-680B-5D4F-854A-EA12E7117184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EAB06F3-972F-6540-A29A-8464326A1BEE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2000" b="1" dirty="0">
                <a:solidFill>
                  <a:schemeClr val="bg1"/>
                </a:solidFill>
              </a:rPr>
              <a:t> </a:t>
            </a:r>
            <a:r>
              <a:rPr lang="en-AT" b="1" dirty="0">
                <a:solidFill>
                  <a:schemeClr val="bg1"/>
                </a:solidFill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345734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wooden&#10;&#10;Description automatically generated">
            <a:extLst>
              <a:ext uri="{FF2B5EF4-FFF2-40B4-BE49-F238E27FC236}">
                <a16:creationId xmlns:a16="http://schemas.microsoft.com/office/drawing/2014/main" id="{59B9DAD7-55F3-944C-A58A-DED3A11B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08" b="8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CF153F-6807-AA43-8819-B046B677F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1273">
            <a:off x="9810220" y="1192811"/>
            <a:ext cx="1594179" cy="1603811"/>
          </a:xfrm>
          <a:prstGeom prst="rect">
            <a:avLst/>
          </a:prstGeom>
        </p:spPr>
      </p:pic>
      <p:pic>
        <p:nvPicPr>
          <p:cNvPr id="13" name="Picture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4BC0685-832D-EC4C-9A2C-1B9430F21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43425">
            <a:off x="9429130" y="2600449"/>
            <a:ext cx="1657102" cy="16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1</a:t>
            </a:r>
            <a:r>
              <a:rPr lang="en-AT" dirty="0"/>
              <a:t>	</a:t>
            </a:r>
            <a:r>
              <a:rPr lang="en-AT" sz="3600" dirty="0"/>
              <a:t>(01.03. - 07.03.)</a:t>
            </a:r>
            <a:endParaRPr lang="en-AT" dirty="0"/>
          </a:p>
        </p:txBody>
      </p:sp>
      <p:sp>
        <p:nvSpPr>
          <p:cNvPr id="19" name="Snip Same-side Corner of Rectangle 18">
            <a:extLst>
              <a:ext uri="{FF2B5EF4-FFF2-40B4-BE49-F238E27FC236}">
                <a16:creationId xmlns:a16="http://schemas.microsoft.com/office/drawing/2014/main" id="{D746CDF9-4C5F-CF43-BD8D-AD3C7849FCCD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9966940-F130-1545-AB59-6B83EC40B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Create first simple ACT-R model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Integrate model with the game</a:t>
            </a:r>
          </a:p>
          <a:p>
            <a:endParaRPr lang="en-AT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Further work on game logic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Add missing UI elements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Integrate model with the game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5CA10B2C-29B8-0D46-8CF5-77B6049B5774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Create report outline</a:t>
            </a:r>
          </a:p>
          <a:p>
            <a:endParaRPr lang="en-AT" b="1" dirty="0">
              <a:solidFill>
                <a:schemeClr val="bg1"/>
              </a:solidFill>
            </a:endParaRPr>
          </a:p>
        </p:txBody>
      </p:sp>
      <p:pic>
        <p:nvPicPr>
          <p:cNvPr id="5" name="Graphic 4" descr="Transfer with solid fill">
            <a:extLst>
              <a:ext uri="{FF2B5EF4-FFF2-40B4-BE49-F238E27FC236}">
                <a16:creationId xmlns:a16="http://schemas.microsoft.com/office/drawing/2014/main" id="{F150CEB5-E345-1B45-B9DB-75A10FCDF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924" y="42737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5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2</a:t>
            </a:r>
            <a:r>
              <a:rPr lang="en-AT" dirty="0"/>
              <a:t>	(08.03. - 14.03.)</a:t>
            </a:r>
          </a:p>
        </p:txBody>
      </p:sp>
      <p:sp>
        <p:nvSpPr>
          <p:cNvPr id="19" name="Snip Same-side Corner of Rectangle 18">
            <a:extLst>
              <a:ext uri="{FF2B5EF4-FFF2-40B4-BE49-F238E27FC236}">
                <a16:creationId xmlns:a16="http://schemas.microsoft.com/office/drawing/2014/main" id="{D746CDF9-4C5F-CF43-BD8D-AD3C7849FCCD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9966940-F130-1545-AB59-6B83EC40B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Create ‘human-like’ ACT-R model</a:t>
            </a:r>
          </a:p>
          <a:p>
            <a:endParaRPr lang="en-AT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Finalize game logic implementation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Adapt UI element designs (if necessary)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5CA10B2C-29B8-0D46-8CF5-77B6049B5774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Start with first report draft</a:t>
            </a:r>
          </a:p>
          <a:p>
            <a:endParaRPr lang="en-AT" b="1" dirty="0">
              <a:solidFill>
                <a:schemeClr val="bg1"/>
              </a:solidFill>
            </a:endParaRPr>
          </a:p>
        </p:txBody>
      </p:sp>
      <p:pic>
        <p:nvPicPr>
          <p:cNvPr id="13" name="Graphic 12" descr="Transfer with solid fill">
            <a:extLst>
              <a:ext uri="{FF2B5EF4-FFF2-40B4-BE49-F238E27FC236}">
                <a16:creationId xmlns:a16="http://schemas.microsoft.com/office/drawing/2014/main" id="{683B0538-5304-3241-9BAD-147AD83F9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924" y="42737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3</a:t>
            </a:r>
            <a:r>
              <a:rPr lang="en-AT" dirty="0"/>
              <a:t>	(15.03. - 21.03.)</a:t>
            </a:r>
          </a:p>
        </p:txBody>
      </p:sp>
      <p:sp>
        <p:nvSpPr>
          <p:cNvPr id="19" name="Snip Same-side Corner of Rectangle 18">
            <a:extLst>
              <a:ext uri="{FF2B5EF4-FFF2-40B4-BE49-F238E27FC236}">
                <a16:creationId xmlns:a16="http://schemas.microsoft.com/office/drawing/2014/main" id="{D746CDF9-4C5F-CF43-BD8D-AD3C7849FCCD}"/>
              </a:ext>
            </a:extLst>
          </p:cNvPr>
          <p:cNvSpPr/>
          <p:nvPr/>
        </p:nvSpPr>
        <p:spPr>
          <a:xfrm>
            <a:off x="4284806" y="2015934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F559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7732999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8366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4230" y="2014538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39966940-F130-1545-AB59-6B83EC40B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4012" y="2807847"/>
            <a:ext cx="3067194" cy="3391340"/>
          </a:xfrm>
        </p:spPr>
        <p:txBody>
          <a:bodyPr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Check validity of model</a:t>
            </a:r>
          </a:p>
          <a:p>
            <a:endParaRPr lang="en-AT" sz="2000" b="1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834230" y="2808287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 Create other views (Menu, settings, help, results)</a:t>
            </a:r>
          </a:p>
          <a:p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5CA10B2C-29B8-0D46-8CF5-77B6049B5774}"/>
              </a:ext>
            </a:extLst>
          </p:cNvPr>
          <p:cNvSpPr txBox="1">
            <a:spLocks/>
          </p:cNvSpPr>
          <p:nvPr/>
        </p:nvSpPr>
        <p:spPr>
          <a:xfrm>
            <a:off x="4284012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7732205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7732999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Finish first draft report</a:t>
            </a:r>
          </a:p>
          <a:p>
            <a:endParaRPr lang="en-AT" b="1" dirty="0">
              <a:solidFill>
                <a:schemeClr val="bg1"/>
              </a:solidFill>
            </a:endParaRPr>
          </a:p>
        </p:txBody>
      </p:sp>
      <p:pic>
        <p:nvPicPr>
          <p:cNvPr id="13" name="Graphic 12" descr="Transfer with solid fill">
            <a:extLst>
              <a:ext uri="{FF2B5EF4-FFF2-40B4-BE49-F238E27FC236}">
                <a16:creationId xmlns:a16="http://schemas.microsoft.com/office/drawing/2014/main" id="{75294599-5094-0E4A-84FD-55A99C131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924" y="42737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92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Week 4</a:t>
            </a:r>
            <a:r>
              <a:rPr lang="en-AT" dirty="0"/>
              <a:t>	(22.03. - 28.03.)</a:t>
            </a:r>
          </a:p>
        </p:txBody>
      </p:sp>
      <p:sp>
        <p:nvSpPr>
          <p:cNvPr id="20" name="Snip Same-side Corner of Rectangle 19">
            <a:extLst>
              <a:ext uri="{FF2B5EF4-FFF2-40B4-BE49-F238E27FC236}">
                <a16:creationId xmlns:a16="http://schemas.microsoft.com/office/drawing/2014/main" id="{34624257-24F2-9248-A067-5D1638C2AA58}"/>
              </a:ext>
            </a:extLst>
          </p:cNvPr>
          <p:cNvSpPr/>
          <p:nvPr/>
        </p:nvSpPr>
        <p:spPr>
          <a:xfrm>
            <a:off x="6757775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1" name="Snip Same-side Corner of Rectangle 20">
            <a:extLst>
              <a:ext uri="{FF2B5EF4-FFF2-40B4-BE49-F238E27FC236}">
                <a16:creationId xmlns:a16="http://schemas.microsoft.com/office/drawing/2014/main" id="{7C88E2FE-8DCE-A141-A00E-3EC5B417DFA1}"/>
              </a:ext>
            </a:extLst>
          </p:cNvPr>
          <p:cNvSpPr/>
          <p:nvPr/>
        </p:nvSpPr>
        <p:spPr>
          <a:xfrm>
            <a:off x="27508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66B3637-2EDD-D446-BA2E-8F64F831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9224" y="2028224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 &amp; 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530DAD97-16B6-874D-9EF5-8A7E5A32782D}"/>
              </a:ext>
            </a:extLst>
          </p:cNvPr>
          <p:cNvSpPr txBox="1">
            <a:spLocks/>
          </p:cNvSpPr>
          <p:nvPr/>
        </p:nvSpPr>
        <p:spPr>
          <a:xfrm>
            <a:off x="2749224" y="2808286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User evaluation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Integration of feedback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9C594846-A6C7-A64D-BB9A-EF2AA517A63C}"/>
              </a:ext>
            </a:extLst>
          </p:cNvPr>
          <p:cNvSpPr txBox="1">
            <a:spLocks/>
          </p:cNvSpPr>
          <p:nvPr/>
        </p:nvSpPr>
        <p:spPr>
          <a:xfrm>
            <a:off x="6756187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81A8A317-9FF8-3F4F-A2C9-FE125584B6CB}"/>
              </a:ext>
            </a:extLst>
          </p:cNvPr>
          <p:cNvSpPr txBox="1">
            <a:spLocks/>
          </p:cNvSpPr>
          <p:nvPr/>
        </p:nvSpPr>
        <p:spPr>
          <a:xfrm>
            <a:off x="6756187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Finalize report</a:t>
            </a:r>
          </a:p>
        </p:txBody>
      </p:sp>
    </p:spTree>
    <p:extLst>
      <p:ext uri="{BB962C8B-B14F-4D97-AF65-F5344CB8AC3E}">
        <p14:creationId xmlns:p14="http://schemas.microsoft.com/office/powerpoint/2010/main" val="284402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A4463C-15A8-A746-B003-B4851002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T" b="1" dirty="0"/>
              <a:t>Final days </a:t>
            </a:r>
            <a:r>
              <a:rPr lang="en-AT" dirty="0"/>
              <a:t>(29.03. - 31.03.)</a:t>
            </a:r>
          </a:p>
        </p:txBody>
      </p:sp>
      <p:sp>
        <p:nvSpPr>
          <p:cNvPr id="17" name="Snip Same-side Corner of Rectangle 16">
            <a:extLst>
              <a:ext uri="{FF2B5EF4-FFF2-40B4-BE49-F238E27FC236}">
                <a16:creationId xmlns:a16="http://schemas.microsoft.com/office/drawing/2014/main" id="{627AB80C-40F2-2F4B-A4D4-D6876D0C9F4D}"/>
              </a:ext>
            </a:extLst>
          </p:cNvPr>
          <p:cNvSpPr/>
          <p:nvPr/>
        </p:nvSpPr>
        <p:spPr>
          <a:xfrm>
            <a:off x="6757775" y="2007610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8" name="Snip Same-side Corner of Rectangle 17">
            <a:extLst>
              <a:ext uri="{FF2B5EF4-FFF2-40B4-BE49-F238E27FC236}">
                <a16:creationId xmlns:a16="http://schemas.microsoft.com/office/drawing/2014/main" id="{7A38CF8A-3439-614D-BE59-9017F8D8522E}"/>
              </a:ext>
            </a:extLst>
          </p:cNvPr>
          <p:cNvSpPr/>
          <p:nvPr/>
        </p:nvSpPr>
        <p:spPr>
          <a:xfrm>
            <a:off x="2750812" y="2014538"/>
            <a:ext cx="3065606" cy="4191577"/>
          </a:xfrm>
          <a:prstGeom prst="snip2SameRect">
            <a:avLst>
              <a:gd name="adj1" fmla="val 0"/>
              <a:gd name="adj2" fmla="val 0"/>
            </a:avLst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14D0AD5-1D73-B14E-A80B-414AE1412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9224" y="2028224"/>
            <a:ext cx="3067194" cy="823912"/>
          </a:xfrm>
        </p:spPr>
        <p:txBody>
          <a:bodyPr anchor="t"/>
          <a:lstStyle/>
          <a:p>
            <a:pPr algn="ctr"/>
            <a:r>
              <a:rPr lang="en-AT" sz="2800" dirty="0">
                <a:solidFill>
                  <a:schemeClr val="bg1"/>
                </a:solidFill>
              </a:rPr>
              <a:t>Game &amp; Model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58DAA571-A691-E44B-A1CE-77A7F0CC2274}"/>
              </a:ext>
            </a:extLst>
          </p:cNvPr>
          <p:cNvSpPr txBox="1">
            <a:spLocks/>
          </p:cNvSpPr>
          <p:nvPr/>
        </p:nvSpPr>
        <p:spPr>
          <a:xfrm>
            <a:off x="2749224" y="2808286"/>
            <a:ext cx="3067194" cy="339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–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633B2EF-158A-2A46-9ADB-553943C62203}"/>
              </a:ext>
            </a:extLst>
          </p:cNvPr>
          <p:cNvSpPr txBox="1">
            <a:spLocks/>
          </p:cNvSpPr>
          <p:nvPr/>
        </p:nvSpPr>
        <p:spPr>
          <a:xfrm>
            <a:off x="6756187" y="2014538"/>
            <a:ext cx="3067194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T" sz="2800" dirty="0">
                <a:solidFill>
                  <a:schemeClr val="bg1"/>
                </a:solidFill>
              </a:rPr>
              <a:t>Report &amp; Presentation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2106C440-9694-FF47-97AB-5606F527118F}"/>
              </a:ext>
            </a:extLst>
          </p:cNvPr>
          <p:cNvSpPr txBox="1">
            <a:spLocks/>
          </p:cNvSpPr>
          <p:nvPr/>
        </p:nvSpPr>
        <p:spPr>
          <a:xfrm>
            <a:off x="6756187" y="2802238"/>
            <a:ext cx="3067194" cy="33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1"/>
                </a:solidFill>
              </a:rPr>
              <a:t>Create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4870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3D5AE2-5178-3044-9FE1-29520446B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10074"/>
              </p:ext>
            </p:extLst>
          </p:nvPr>
        </p:nvGraphicFramePr>
        <p:xfrm>
          <a:off x="284204" y="1008993"/>
          <a:ext cx="11627697" cy="5204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960">
                  <a:extLst>
                    <a:ext uri="{9D8B030D-6E8A-4147-A177-3AD203B41FA5}">
                      <a16:colId xmlns:a16="http://schemas.microsoft.com/office/drawing/2014/main" val="2126475283"/>
                    </a:ext>
                  </a:extLst>
                </a:gridCol>
                <a:gridCol w="2162709">
                  <a:extLst>
                    <a:ext uri="{9D8B030D-6E8A-4147-A177-3AD203B41FA5}">
                      <a16:colId xmlns:a16="http://schemas.microsoft.com/office/drawing/2014/main" val="1788536986"/>
                    </a:ext>
                  </a:extLst>
                </a:gridCol>
                <a:gridCol w="1030815">
                  <a:extLst>
                    <a:ext uri="{9D8B030D-6E8A-4147-A177-3AD203B41FA5}">
                      <a16:colId xmlns:a16="http://schemas.microsoft.com/office/drawing/2014/main" val="1315181608"/>
                    </a:ext>
                  </a:extLst>
                </a:gridCol>
                <a:gridCol w="962719">
                  <a:extLst>
                    <a:ext uri="{9D8B030D-6E8A-4147-A177-3AD203B41FA5}">
                      <a16:colId xmlns:a16="http://schemas.microsoft.com/office/drawing/2014/main" val="376961160"/>
                    </a:ext>
                  </a:extLst>
                </a:gridCol>
                <a:gridCol w="962719">
                  <a:extLst>
                    <a:ext uri="{9D8B030D-6E8A-4147-A177-3AD203B41FA5}">
                      <a16:colId xmlns:a16="http://schemas.microsoft.com/office/drawing/2014/main" val="3395238269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01126678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17147076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696674179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069298544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35817106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45397532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40566768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77370999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7182465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566895383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622690266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53058965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995337362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545266777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961355163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36254653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71747674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415905228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275382599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49871968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3851491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676414627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94170792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89901247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050803502"/>
                    </a:ext>
                  </a:extLst>
                </a:gridCol>
              </a:tblGrid>
              <a:tr h="383431"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#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Task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Duration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Start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ETA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591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65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first ACT-R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94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Report Outline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30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Finalize game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10.03.21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0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Finalize game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12.03.21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52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other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08.03.21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10.03.21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57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human-like  act-r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08.03.21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17.03.21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5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Write first draft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08.03.21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8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Check model validity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7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User 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22.03.21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24.03.21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77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Integration of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24.03.21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26.03.21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Finalize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22.03.21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26.03.21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274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31.03.21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64785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50C1FA-5F14-5A47-9A67-5C246EB9F26C}"/>
              </a:ext>
            </a:extLst>
          </p:cNvPr>
          <p:cNvSpPr/>
          <p:nvPr/>
        </p:nvSpPr>
        <p:spPr>
          <a:xfrm>
            <a:off x="5827834" y="2892030"/>
            <a:ext cx="2463550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F5B5C8-A5B0-B544-BF51-E7FB232B6553}"/>
              </a:ext>
            </a:extLst>
          </p:cNvPr>
          <p:cNvSpPr/>
          <p:nvPr/>
        </p:nvSpPr>
        <p:spPr>
          <a:xfrm>
            <a:off x="5849485" y="1788512"/>
            <a:ext cx="1166646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DD745E-080E-B14E-A6C6-7A609E863A32}"/>
              </a:ext>
            </a:extLst>
          </p:cNvPr>
          <p:cNvSpPr/>
          <p:nvPr/>
        </p:nvSpPr>
        <p:spPr>
          <a:xfrm>
            <a:off x="5849485" y="2159363"/>
            <a:ext cx="1166646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5605A5-2AEB-8D40-A50F-DBDA39373AED}"/>
              </a:ext>
            </a:extLst>
          </p:cNvPr>
          <p:cNvSpPr/>
          <p:nvPr/>
        </p:nvSpPr>
        <p:spPr>
          <a:xfrm>
            <a:off x="7059609" y="3246450"/>
            <a:ext cx="1902914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9154F6-1989-B645-8A86-8C1ADF9D95E5}"/>
              </a:ext>
            </a:extLst>
          </p:cNvPr>
          <p:cNvSpPr/>
          <p:nvPr/>
        </p:nvSpPr>
        <p:spPr>
          <a:xfrm>
            <a:off x="7059610" y="3646933"/>
            <a:ext cx="1902913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715A3E-6204-7049-A2AA-C6D57F80FBA4}"/>
              </a:ext>
            </a:extLst>
          </p:cNvPr>
          <p:cNvSpPr/>
          <p:nvPr/>
        </p:nvSpPr>
        <p:spPr>
          <a:xfrm>
            <a:off x="7059609" y="4009702"/>
            <a:ext cx="2463550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BC18073-EF36-294B-974D-D725CB53B2C8}"/>
              </a:ext>
            </a:extLst>
          </p:cNvPr>
          <p:cNvSpPr/>
          <p:nvPr/>
        </p:nvSpPr>
        <p:spPr>
          <a:xfrm>
            <a:off x="8291384" y="4386218"/>
            <a:ext cx="1166649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6208CAC-C543-E346-BEBE-54B5D38A18D5}"/>
              </a:ext>
            </a:extLst>
          </p:cNvPr>
          <p:cNvSpPr/>
          <p:nvPr/>
        </p:nvSpPr>
        <p:spPr>
          <a:xfrm>
            <a:off x="9473763" y="4748987"/>
            <a:ext cx="719860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B7BF26-F670-C24B-BBFB-EEA2761D6DAD}"/>
              </a:ext>
            </a:extLst>
          </p:cNvPr>
          <p:cNvSpPr/>
          <p:nvPr/>
        </p:nvSpPr>
        <p:spPr>
          <a:xfrm>
            <a:off x="9523159" y="5496703"/>
            <a:ext cx="1166649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EED488-BB1C-8E47-B641-12BA7D118586}"/>
              </a:ext>
            </a:extLst>
          </p:cNvPr>
          <p:cNvSpPr/>
          <p:nvPr/>
        </p:nvSpPr>
        <p:spPr>
          <a:xfrm>
            <a:off x="10689808" y="5865648"/>
            <a:ext cx="717334" cy="326093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8EFAC8F-22EE-134A-BE21-CE0B4A423185}"/>
              </a:ext>
            </a:extLst>
          </p:cNvPr>
          <p:cNvSpPr/>
          <p:nvPr/>
        </p:nvSpPr>
        <p:spPr>
          <a:xfrm>
            <a:off x="5839659" y="2517481"/>
            <a:ext cx="1902912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6B3C74C-FB15-9944-BA78-FAF64A6D4491}"/>
              </a:ext>
            </a:extLst>
          </p:cNvPr>
          <p:cNvSpPr/>
          <p:nvPr/>
        </p:nvSpPr>
        <p:spPr>
          <a:xfrm>
            <a:off x="9970228" y="5122845"/>
            <a:ext cx="719860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94757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319</Words>
  <Application>Microsoft Macintosh PowerPoint</Application>
  <PresentationFormat>Widescreen</PresentationFormat>
  <Paragraphs>146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What we got so far…</vt:lpstr>
      <vt:lpstr>PowerPoint Presentation</vt:lpstr>
      <vt:lpstr>Week 1 (01.03. - 07.03.)</vt:lpstr>
      <vt:lpstr>Week 2 (08.03. - 14.03.)</vt:lpstr>
      <vt:lpstr>Week 3 (15.03. - 21.03.)</vt:lpstr>
      <vt:lpstr>Week 4 (22.03. - 28.03.)</vt:lpstr>
      <vt:lpstr>Final days (29.03. - 31.03.)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Clemens Kaiser</dc:creator>
  <cp:lastModifiedBy>Clemens Kaiser</cp:lastModifiedBy>
  <cp:revision>47</cp:revision>
  <dcterms:created xsi:type="dcterms:W3CDTF">2021-02-17T10:01:05Z</dcterms:created>
  <dcterms:modified xsi:type="dcterms:W3CDTF">2021-02-28T13:57:18Z</dcterms:modified>
</cp:coreProperties>
</file>